
<file path=[Content_Types].xml><?xml version="1.0" encoding="utf-8"?>
<Types xmlns="http://schemas.openxmlformats.org/package/2006/content-types"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4"/>
  </p:sldMasterIdLst>
  <p:notesMasterIdLst>
    <p:notesMasterId r:id="rId22"/>
  </p:notesMasterIdLst>
  <p:handoutMasterIdLst>
    <p:handoutMasterId r:id="rId23"/>
  </p:handoutMasterIdLst>
  <p:sldIdLst>
    <p:sldId id="257" r:id="rId5"/>
    <p:sldId id="263" r:id="rId6"/>
    <p:sldId id="272" r:id="rId7"/>
    <p:sldId id="273" r:id="rId8"/>
    <p:sldId id="264" r:id="rId9"/>
    <p:sldId id="270" r:id="rId10"/>
    <p:sldId id="266" r:id="rId11"/>
    <p:sldId id="265" r:id="rId12"/>
    <p:sldId id="274" r:id="rId13"/>
    <p:sldId id="275" r:id="rId14"/>
    <p:sldId id="278" r:id="rId15"/>
    <p:sldId id="276" r:id="rId16"/>
    <p:sldId id="277" r:id="rId17"/>
    <p:sldId id="279" r:id="rId18"/>
    <p:sldId id="261" r:id="rId19"/>
    <p:sldId id="267" r:id="rId20"/>
    <p:sldId id="268" r:id="rId21"/>
  </p:sldIdLst>
  <p:sldSz cx="12192000" cy="6858000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4994" autoAdjust="0"/>
    <p:restoredTop sz="82424" autoAdjust="0"/>
  </p:normalViewPr>
  <p:slideViewPr>
    <p:cSldViewPr snapToGrid="0">
      <p:cViewPr>
        <p:scale>
          <a:sx n="66" d="100"/>
          <a:sy n="66" d="100"/>
        </p:scale>
        <p:origin x="-888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548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2BCAFC7A-71DD-4C2C-B63D-60FDC7DD5449}" type="datetimeFigureOut">
              <a:rPr lang="en-US" smtClean="0"/>
              <a:pPr/>
              <a:t>5/15/2017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DA6FC261-E491-4C42-A663-B95247CC46D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6220316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D85ECAFD-F005-4163-B10D-85806DC43F93}" type="datetimeFigureOut">
              <a:rPr lang="en-US" smtClean="0"/>
              <a:pPr/>
              <a:t>5/15/2017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333E963C-1534-4F8D-B2A7-66D81AA259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811850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87926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4872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320579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world population is increasing faster and also the people with disabilities(PWD) ratio increasing.</a:t>
            </a:r>
          </a:p>
          <a:p>
            <a:r>
              <a:rPr lang="en-US" dirty="0" smtClean="0"/>
              <a:t>They face barriers at their each turn and they need some helpers in their works.</a:t>
            </a:r>
          </a:p>
          <a:p>
            <a:r>
              <a:rPr lang="en-US" dirty="0" smtClean="0"/>
              <a:t>The assistive device acts as a boon for them. </a:t>
            </a:r>
          </a:p>
          <a:p>
            <a:r>
              <a:rPr lang="en-US" dirty="0" smtClean="0"/>
              <a:t>The most wide spread assistive device is the wheel chair.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E963C-1534-4F8D-B2A7-66D81AA2595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815914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1244272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E963C-1534-4F8D-B2A7-66D81AA25953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145074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641810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438866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9372843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7B995-136A-4A15-87A5-26420C3C1021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04919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pPr/>
              <a:t>5/15/2017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341286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5/15/2017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578734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5/15/2017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42590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5/15/2017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148678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pPr/>
              <a:t>5/15/2017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05970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pPr/>
              <a:t>5/15/2017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54784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pPr/>
              <a:t>5/15/2017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276736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5/15/2017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683821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5/15/2017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62450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5/15/2017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775034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5/15/2017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17970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pPr/>
              <a:t>5/15/2017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948035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Grp="1"/>
          </p:cNvSpPr>
          <p:nvPr>
            <p:ph type="ctrTitle"/>
          </p:nvPr>
        </p:nvSpPr>
        <p:spPr>
          <a:xfrm>
            <a:off x="273388" y="689742"/>
            <a:ext cx="11634951" cy="1640043"/>
          </a:xfrm>
        </p:spPr>
        <p:txBody>
          <a:bodyPr/>
          <a:lstStyle/>
          <a:p>
            <a:pPr algn="ctr"/>
            <a:r>
              <a:rPr lang="en-US" sz="4400" dirty="0" smtClean="0"/>
              <a:t>Vision Based Wheel Chair Control for Quadriplegics</a:t>
            </a:r>
            <a:endParaRPr lang="en-US" sz="44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776073" y="3993874"/>
            <a:ext cx="4331444" cy="861420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+mj-lt"/>
              </a:rPr>
              <a:t>PROJECT SUPERVISOR</a:t>
            </a:r>
            <a:endParaRPr lang="en-US" sz="2400" dirty="0">
              <a:latin typeface="+mj-lt"/>
            </a:endParaRPr>
          </a:p>
        </p:txBody>
      </p:sp>
      <p:sp>
        <p:nvSpPr>
          <p:cNvPr id="7" name="Subtitle 5"/>
          <p:cNvSpPr txBox="1">
            <a:spLocks/>
          </p:cNvSpPr>
          <p:nvPr/>
        </p:nvSpPr>
        <p:spPr>
          <a:xfrm>
            <a:off x="7642299" y="3993874"/>
            <a:ext cx="3227858" cy="861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US" sz="2400" b="0" i="0" u="none" strike="noStrike" kern="1200" cap="all" spc="0" normalizeH="0" baseline="0" noProof="0" dirty="0" smtClean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Project members</a:t>
            </a:r>
            <a:endParaRPr kumimoji="0" lang="en-US" sz="2400" b="0" i="0" u="none" strike="noStrike" kern="1200" cap="all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75570" y="4676626"/>
            <a:ext cx="33324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Ms. </a:t>
            </a:r>
            <a:r>
              <a:rPr lang="en-US" sz="2000" dirty="0" err="1" smtClean="0">
                <a:latin typeface="+mj-lt"/>
              </a:rPr>
              <a:t>Punithavathy</a:t>
            </a:r>
            <a:r>
              <a:rPr lang="en-US" sz="2000" dirty="0" smtClean="0">
                <a:latin typeface="+mj-lt"/>
              </a:rPr>
              <a:t> Mohan , M.E</a:t>
            </a:r>
            <a:endParaRPr lang="en-US" sz="20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324449" y="4671366"/>
            <a:ext cx="386355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S </a:t>
            </a:r>
            <a:r>
              <a:rPr lang="en-US" sz="2000" dirty="0" err="1" smtClean="0">
                <a:latin typeface="+mj-lt"/>
              </a:rPr>
              <a:t>Vidya</a:t>
            </a:r>
            <a:r>
              <a:rPr lang="en-US" sz="2000" dirty="0" smtClean="0">
                <a:latin typeface="+mj-lt"/>
              </a:rPr>
              <a:t> </a:t>
            </a:r>
            <a:r>
              <a:rPr lang="en-US" sz="2000" dirty="0" err="1" smtClean="0">
                <a:latin typeface="+mj-lt"/>
              </a:rPr>
              <a:t>Chandran</a:t>
            </a:r>
            <a:r>
              <a:rPr lang="en-US" sz="2000" dirty="0" smtClean="0">
                <a:latin typeface="+mj-lt"/>
              </a:rPr>
              <a:t>			1306046</a:t>
            </a:r>
          </a:p>
          <a:p>
            <a:r>
              <a:rPr lang="en-US" sz="2000" dirty="0" err="1" smtClean="0">
                <a:latin typeface="+mj-lt"/>
              </a:rPr>
              <a:t>Subham</a:t>
            </a:r>
            <a:r>
              <a:rPr lang="en-US" sz="2000" dirty="0" smtClean="0">
                <a:latin typeface="+mj-lt"/>
              </a:rPr>
              <a:t> Prasad			1306073</a:t>
            </a:r>
          </a:p>
          <a:p>
            <a:r>
              <a:rPr lang="en-US" sz="2000" dirty="0" smtClean="0">
                <a:latin typeface="+mj-lt"/>
              </a:rPr>
              <a:t>A Siddhartha </a:t>
            </a:r>
            <a:r>
              <a:rPr lang="en-US" sz="2000" dirty="0" err="1" smtClean="0">
                <a:latin typeface="+mj-lt"/>
              </a:rPr>
              <a:t>Bhaskar</a:t>
            </a:r>
            <a:r>
              <a:rPr lang="en-US" sz="2000" dirty="0" smtClean="0">
                <a:latin typeface="+mj-lt"/>
              </a:rPr>
              <a:t>		1306078</a:t>
            </a:r>
            <a:endParaRPr lang="en-US" sz="2000" dirty="0">
              <a:latin typeface="+mj-lt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siddh\Downloads\IMG_20170501_161538.jpg"/>
          <p:cNvPicPr>
            <a:picLocks noChangeAspect="1" noChangeArrowheads="1"/>
          </p:cNvPicPr>
          <p:nvPr/>
        </p:nvPicPr>
        <p:blipFill>
          <a:blip r:embed="rId2">
            <a:lum bright="-20000" contrast="10000"/>
          </a:blip>
          <a:srcRect/>
          <a:stretch>
            <a:fillRect/>
          </a:stretch>
        </p:blipFill>
        <p:spPr bwMode="auto">
          <a:xfrm>
            <a:off x="2206171" y="1088559"/>
            <a:ext cx="7387772" cy="5461801"/>
          </a:xfrm>
          <a:prstGeom prst="rect">
            <a:avLst/>
          </a:prstGeom>
          <a:noFill/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604699" y="438914"/>
            <a:ext cx="6115416" cy="1041543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Yu Gothic" panose="020B0400000000000000" pitchFamily="34" charset="-128"/>
                <a:ea typeface="Yu Gothic" panose="020B0400000000000000" pitchFamily="34" charset="-128"/>
                <a:cs typeface="+mj-cs"/>
              </a:rPr>
              <a:t>Hardware 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Yu Gothic" panose="020B0400000000000000" pitchFamily="34" charset="-128"/>
              <a:ea typeface="Yu Gothic" panose="020B0400000000000000" pitchFamily="34" charset="-128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3310247" y="249011"/>
            <a:ext cx="484909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Software Requirements</a:t>
            </a:r>
            <a:endParaRPr lang="en-US" sz="2800"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3" name="Text Placeholder 2"/>
          <p:cNvSpPr txBox="1">
            <a:spLocks/>
          </p:cNvSpPr>
          <p:nvPr/>
        </p:nvSpPr>
        <p:spPr>
          <a:xfrm>
            <a:off x="3718296" y="1777771"/>
            <a:ext cx="461356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MATLAB R2015b</a:t>
            </a:r>
          </a:p>
          <a:p>
            <a:endParaRPr lang="en-US" sz="2000" dirty="0" smtClean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endParaRPr lang="en-US" sz="2000" dirty="0" smtClean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Plug in: </a:t>
            </a:r>
          </a:p>
          <a:p>
            <a:pPr lvl="2"/>
            <a:r>
              <a:rPr lang="en-US" sz="18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Computer vision toolbox </a:t>
            </a:r>
          </a:p>
          <a:p>
            <a:pPr lvl="2"/>
            <a:r>
              <a:rPr lang="en-US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Image Acquisition Toolbox</a:t>
            </a:r>
          </a:p>
          <a:p>
            <a:pPr lvl="2"/>
            <a:r>
              <a:rPr lang="en-US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Arduino Package</a:t>
            </a:r>
          </a:p>
          <a:p>
            <a:pPr>
              <a:buFont typeface="Arial" panose="020B0604020202020204" pitchFamily="34" charset="0"/>
              <a:buNone/>
            </a:pPr>
            <a:endParaRPr lang="en-US" sz="2000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ight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48400" y="3339420"/>
            <a:ext cx="5943600" cy="3343275"/>
          </a:xfrm>
          <a:prstGeom prst="rect">
            <a:avLst/>
          </a:prstGeom>
        </p:spPr>
      </p:pic>
      <p:pic>
        <p:nvPicPr>
          <p:cNvPr id="3" name="Picture 2" descr="left.pn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7800" y="3339419"/>
            <a:ext cx="5943600" cy="3343275"/>
          </a:xfrm>
          <a:prstGeom prst="rect">
            <a:avLst/>
          </a:prstGeom>
        </p:spPr>
      </p:pic>
      <p:pic>
        <p:nvPicPr>
          <p:cNvPr id="4" name="Picture 3" descr="Untitled.png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066143" y="0"/>
            <a:ext cx="5943600" cy="33432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:\Users\siddh\Desktop\PROJECT\images\no MOVEMENT.pn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24200" y="1758232"/>
            <a:ext cx="5943600" cy="33415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 txBox="1">
            <a:spLocks/>
          </p:cNvSpPr>
          <p:nvPr/>
        </p:nvSpPr>
        <p:spPr>
          <a:xfrm>
            <a:off x="511633" y="34330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Yu Gothic" panose="020B0400000000000000" pitchFamily="34" charset="-128"/>
                <a:ea typeface="Yu Gothic" panose="020B0400000000000000" pitchFamily="34" charset="-128"/>
                <a:cs typeface="+mj-cs"/>
              </a:rPr>
              <a:t>Further</a:t>
            </a:r>
            <a:r>
              <a:rPr kumimoji="0" lang="en-US" sz="4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Yu Gothic" panose="020B0400000000000000" pitchFamily="34" charset="-128"/>
                <a:ea typeface="Yu Gothic" panose="020B0400000000000000" pitchFamily="34" charset="-128"/>
                <a:cs typeface="+mj-cs"/>
              </a:rPr>
              <a:t> Enhancements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Yu Gothic" panose="020B0400000000000000" pitchFamily="34" charset="-128"/>
              <a:ea typeface="Yu Gothic" panose="020B0400000000000000" pitchFamily="34" charset="-128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25599" y="2046513"/>
            <a:ext cx="8868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buFont typeface="Arial" pitchFamily="34" charset="0"/>
              <a:buChar char="•"/>
            </a:pPr>
            <a:endParaRPr lang="en-US" dirty="0" smtClean="0"/>
          </a:p>
          <a:p>
            <a:pPr lvl="1">
              <a:buFont typeface="Arial" pitchFamily="34" charset="0"/>
              <a:buChar char="•"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88571" y="1756228"/>
            <a:ext cx="667843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dirty="0" smtClean="0">
                <a:latin typeface="Yu Gothic UI Light" pitchFamily="34" charset="-128"/>
                <a:ea typeface="Yu Gothic UI Light" pitchFamily="34" charset="-128"/>
              </a:rPr>
              <a:t>To provide remote access to the system using a mobile app</a:t>
            </a:r>
          </a:p>
          <a:p>
            <a:pPr>
              <a:buFont typeface="Arial" pitchFamily="34" charset="0"/>
              <a:buChar char="•"/>
            </a:pPr>
            <a:endParaRPr lang="en-US" sz="2000" dirty="0" smtClean="0">
              <a:latin typeface="Yu Gothic UI Light" pitchFamily="34" charset="-128"/>
              <a:ea typeface="Yu Gothic UI Light" pitchFamily="34" charset="-128"/>
            </a:endParaRPr>
          </a:p>
          <a:p>
            <a:pPr>
              <a:buFont typeface="Arial" pitchFamily="34" charset="0"/>
              <a:buChar char="•"/>
            </a:pPr>
            <a:r>
              <a:rPr lang="en-US" sz="2000" dirty="0" smtClean="0">
                <a:latin typeface="Yu Gothic UI Light" pitchFamily="34" charset="-128"/>
                <a:ea typeface="Yu Gothic UI Light" pitchFamily="34" charset="-128"/>
              </a:rPr>
              <a:t>Home Automation can be provided</a:t>
            </a:r>
          </a:p>
          <a:p>
            <a:pPr>
              <a:buFont typeface="Arial" pitchFamily="34" charset="0"/>
              <a:buChar char="•"/>
            </a:pPr>
            <a:endParaRPr lang="en-US" sz="2000" dirty="0" smtClean="0">
              <a:latin typeface="Yu Gothic UI Light" pitchFamily="34" charset="-128"/>
              <a:ea typeface="Yu Gothic UI Light" pitchFamily="34" charset="-128"/>
            </a:endParaRPr>
          </a:p>
          <a:p>
            <a:pPr>
              <a:buFont typeface="Arial" pitchFamily="34" charset="0"/>
              <a:buChar char="•"/>
            </a:pPr>
            <a:r>
              <a:rPr lang="en-US" sz="2000" dirty="0" smtClean="0">
                <a:latin typeface="Yu Gothic UI Light" pitchFamily="34" charset="-128"/>
                <a:ea typeface="Yu Gothic UI Light" pitchFamily="34" charset="-128"/>
              </a:rPr>
              <a:t>To incorporate safety features</a:t>
            </a:r>
          </a:p>
          <a:p>
            <a:endParaRPr lang="en-US" sz="2000" dirty="0">
              <a:latin typeface="Yu Gothic UI Light" pitchFamily="34" charset="-128"/>
              <a:ea typeface="Yu Gothic UI Light" pitchFamily="34" charset="-128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570323" y="209261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References</a:t>
            </a:r>
            <a:endParaRPr lang="en-US"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838200" y="1690688"/>
            <a:ext cx="9979847" cy="4845268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S. </a:t>
            </a:r>
            <a:r>
              <a:rPr lang="en-US" sz="2000" dirty="0" err="1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Tameemsultana</a:t>
            </a: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 and N. Kali </a:t>
            </a:r>
            <a:r>
              <a:rPr lang="en-US" sz="2000" dirty="0" err="1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Saranya</a:t>
            </a: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, “Implementation of Head and Finger Movement Based Automatic Wheel Chair”, </a:t>
            </a:r>
            <a:r>
              <a:rPr lang="en-US" sz="2000" dirty="0" err="1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Bonfring</a:t>
            </a: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 International Journal of Power Systems and Integrated Circuits, vol. 1, Special Issue, pp 48-51, December 2011.</a:t>
            </a:r>
          </a:p>
          <a:p>
            <a:pPr>
              <a:buFont typeface="Wingdings" pitchFamily="2" charset="2"/>
              <a:buChar char="Ø"/>
            </a:pPr>
            <a:endParaRPr lang="en-US" sz="2000" dirty="0" smtClean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>
              <a:buFont typeface="Wingdings" pitchFamily="2" charset="2"/>
              <a:buChar char="Ø"/>
            </a:pP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S. </a:t>
            </a:r>
            <a:r>
              <a:rPr lang="en-US" sz="2000" dirty="0" err="1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Vijayprasath</a:t>
            </a: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, DR. </a:t>
            </a:r>
            <a:r>
              <a:rPr lang="en-US" sz="2000" dirty="0" err="1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Rsukanesh</a:t>
            </a: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 and S. </a:t>
            </a:r>
            <a:r>
              <a:rPr lang="en-US" sz="2000" dirty="0" err="1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palanival</a:t>
            </a: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 </a:t>
            </a:r>
            <a:r>
              <a:rPr lang="en-US" sz="2000" dirty="0" err="1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Rajan</a:t>
            </a: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 "Innovative Techniques using wireless sensors in designing smart system for disabled </a:t>
            </a:r>
            <a:r>
              <a:rPr lang="en-US" sz="2000" dirty="0" err="1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patints</a:t>
            </a: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" International Journal of power control signals and computation(IJPCSC) VOL. 1 NO. 4</a:t>
            </a:r>
          </a:p>
          <a:p>
            <a:pPr>
              <a:buFont typeface="Wingdings" pitchFamily="2" charset="2"/>
              <a:buChar char="Ø"/>
            </a:pPr>
            <a:endParaRPr lang="en-US" sz="2000" dirty="0" smtClean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>
              <a:buFont typeface="Wingdings" pitchFamily="2" charset="2"/>
              <a:buChar char="Ø"/>
            </a:pPr>
            <a:r>
              <a:rPr lang="en-US" sz="2000" dirty="0" err="1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Ankur</a:t>
            </a: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 </a:t>
            </a:r>
            <a:r>
              <a:rPr lang="en-US" sz="2000" dirty="0" err="1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Thakkar</a:t>
            </a: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, </a:t>
            </a:r>
            <a:r>
              <a:rPr lang="en-US" sz="2000" dirty="0" err="1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Darshan</a:t>
            </a: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 Shah, “ Eye monitored Wheel Chair Control”</a:t>
            </a:r>
          </a:p>
          <a:p>
            <a:pPr>
              <a:buFont typeface="Wingdings" pitchFamily="2" charset="2"/>
              <a:buChar char="Ø"/>
            </a:pPr>
            <a:endParaRPr lang="en-US" sz="2000" dirty="0" smtClean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>
              <a:buFont typeface="Wingdings" pitchFamily="2" charset="2"/>
              <a:buChar char="Ø"/>
            </a:pP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Viola Johns Algorithm https://en.wikipedia.org/wiki/Viola%E2%80%93Jones_object_detection_framework</a:t>
            </a:r>
            <a:endParaRPr lang="en-US" sz="2000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Queries</a:t>
            </a:r>
            <a:endParaRPr lang="en-US"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r>
              <a:rPr lang="en-US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If any</a:t>
            </a:r>
            <a:endParaRPr lang="en-US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Sid\AppData\Local\Microsoft\Windows\Temporary Internet Files\Content.IE5\VHQ7Z6H5\Thank-you-pinned-note[1].png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4998817" y="2468862"/>
            <a:ext cx="2008545" cy="2008545"/>
          </a:xfrm>
          <a:prstGeom prst="rect">
            <a:avLst/>
          </a:prstGeom>
          <a:noFill/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0983" y="147488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Contents</a:t>
            </a:r>
            <a:endParaRPr lang="en-US"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1275512" y="1473051"/>
            <a:ext cx="8946541" cy="4615891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Objective of the Project</a:t>
            </a:r>
          </a:p>
          <a:p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Abstract </a:t>
            </a:r>
          </a:p>
          <a:p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New Advancements over Existing System</a:t>
            </a:r>
          </a:p>
          <a:p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Block Diagram</a:t>
            </a:r>
          </a:p>
          <a:p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Brief Explanation of the Architecture</a:t>
            </a:r>
          </a:p>
          <a:p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Advantages</a:t>
            </a:r>
          </a:p>
          <a:p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Details of Hardware and Software Design</a:t>
            </a:r>
          </a:p>
          <a:p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References</a:t>
            </a:r>
          </a:p>
          <a:p>
            <a:endParaRPr lang="en-US" sz="2000" dirty="0" smtClean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>
              <a:buNone/>
            </a:pPr>
            <a:endParaRPr lang="en-US" sz="2000" dirty="0" smtClean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029" y="16827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Objective of the Project</a:t>
            </a:r>
            <a:endParaRPr lang="en-US"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1187038" y="1493833"/>
            <a:ext cx="10058674" cy="477692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</a:t>
            </a: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o design a vision based wheel chair control system.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000" dirty="0" smtClean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System uses a camera to acquire user images and analyzing user intent using head gestures.</a:t>
            </a:r>
          </a:p>
          <a:p>
            <a:endParaRPr lang="en-US" sz="2000" dirty="0" smtClean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endParaRPr lang="en-US" sz="2000" dirty="0" smtClean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3470378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854" y="16827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Abstract</a:t>
            </a:r>
            <a:endParaRPr lang="en-US"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1074545" y="1690688"/>
            <a:ext cx="10042909" cy="498715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To make lives of the people suffering from paralysis self-reliant, which will thereby reinstate their confidence and their happiness. 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000" dirty="0" smtClean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Eye movement controls the motion of the wheel chair.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000" dirty="0" smtClean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Partial movement of crippled patients’ eye and tilting of head help detecting these movements. 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000" dirty="0" smtClean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MATLAB based image processing  is carried out on the captured images to guide </a:t>
            </a:r>
            <a:r>
              <a:rPr lang="en-US" sz="2000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the motors wired to the Microcontroller to move </a:t>
            </a: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in the desired </a:t>
            </a:r>
            <a:r>
              <a:rPr lang="en-US" sz="2000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direction</a:t>
            </a: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xmlns="" val="93470378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511030" y="244900"/>
            <a:ext cx="9743365" cy="1400530"/>
          </a:xfrm>
        </p:spPr>
        <p:txBody>
          <a:bodyPr/>
          <a:lstStyle/>
          <a:p>
            <a:r>
              <a:rPr lang="en-US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New Advancements over Existing Systems</a:t>
            </a:r>
            <a:endParaRPr lang="en-US"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1034131" y="1925985"/>
            <a:ext cx="9910107" cy="4195481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The existing systems in the market use a facial expression or tongue monitored systems, where some body part of the person is wired to some electrical circuitry. But, it is very annoying for a person to have something wired to his body all the time.</a:t>
            </a:r>
          </a:p>
          <a:p>
            <a:pPr>
              <a:buFont typeface="Wingdings" pitchFamily="2" charset="2"/>
              <a:buChar char="Ø"/>
            </a:pPr>
            <a:endParaRPr lang="en-US" sz="2000" dirty="0" smtClean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>
              <a:buFont typeface="Wingdings" pitchFamily="2" charset="2"/>
              <a:buChar char="Ø"/>
            </a:pP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The novelty of our system lies in the fact that no part of the system physically interacts with the user, making him feel comfortable. </a:t>
            </a: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4698" y="438914"/>
            <a:ext cx="9404723" cy="1400530"/>
          </a:xfrm>
        </p:spPr>
        <p:txBody>
          <a:bodyPr/>
          <a:lstStyle/>
          <a:p>
            <a:r>
              <a:rPr lang="en-US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Block Diagram-1</a:t>
            </a:r>
            <a:endParaRPr lang="en-US"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38200" y="2806573"/>
            <a:ext cx="1575303" cy="114073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Capturing of the images</a:t>
            </a:r>
            <a:endParaRPr lang="en-US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091004" y="2806572"/>
            <a:ext cx="1575303" cy="114073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Image Processing</a:t>
            </a:r>
            <a:endParaRPr lang="en-US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596612" y="2806571"/>
            <a:ext cx="1575303" cy="114073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Micro-controller</a:t>
            </a:r>
            <a:endParaRPr lang="en-US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849416" y="2806570"/>
            <a:ext cx="1575303" cy="114073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Wheel Chair Assembly</a:t>
            </a:r>
            <a:endParaRPr lang="en-US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5" name="Right Arrow 14"/>
          <p:cNvSpPr/>
          <p:nvPr/>
        </p:nvSpPr>
        <p:spPr>
          <a:xfrm>
            <a:off x="2413503" y="3204924"/>
            <a:ext cx="677501" cy="344032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6" name="Right Arrow 15"/>
          <p:cNvSpPr/>
          <p:nvPr/>
        </p:nvSpPr>
        <p:spPr>
          <a:xfrm>
            <a:off x="4665554" y="3202412"/>
            <a:ext cx="2933426" cy="392126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8" name="Right Arrow 17"/>
          <p:cNvSpPr/>
          <p:nvPr/>
        </p:nvSpPr>
        <p:spPr>
          <a:xfrm>
            <a:off x="9171915" y="3202412"/>
            <a:ext cx="677501" cy="344032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470634" y="2900855"/>
            <a:ext cx="2238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Interface</a:t>
            </a:r>
            <a:endParaRPr lang="en-US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14842844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Grp="1"/>
          </p:cNvSpPr>
          <p:nvPr>
            <p:ph type="title"/>
          </p:nvPr>
        </p:nvSpPr>
        <p:spPr>
          <a:xfrm>
            <a:off x="173182" y="365125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Brief Explanation of the Architecture</a:t>
            </a:r>
            <a:endParaRPr lang="en-US"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5" name="Rectangle 4"/>
          <p:cNvSpPr>
            <a:spLocks noGrp="1"/>
          </p:cNvSpPr>
          <p:nvPr>
            <p:ph idx="1"/>
          </p:nvPr>
        </p:nvSpPr>
        <p:spPr>
          <a:xfrm>
            <a:off x="1058780" y="1690688"/>
            <a:ext cx="10295020" cy="4720503"/>
          </a:xfrm>
        </p:spPr>
        <p:txBody>
          <a:bodyPr>
            <a:normAutofit/>
          </a:bodyPr>
          <a:lstStyle/>
          <a:p>
            <a:r>
              <a:rPr lang="en-US" sz="2000" b="1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Image Capture: </a:t>
            </a:r>
          </a:p>
          <a:p>
            <a:pPr>
              <a:buNone/>
            </a:pP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     		Using a webcam, series of images are captured and are stored when the MATLAB script is executed.</a:t>
            </a:r>
          </a:p>
          <a:p>
            <a:r>
              <a:rPr lang="en-US" sz="2000" b="1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Image  Processing and Eye Detection: </a:t>
            </a:r>
          </a:p>
          <a:p>
            <a:pPr>
              <a:buNone/>
            </a:pP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			The captured snapshots are converted into gray scale images for greater accuracy which enables the detection of the eyes better.</a:t>
            </a:r>
          </a:p>
          <a:p>
            <a:r>
              <a:rPr lang="en-US" sz="2000" b="1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Movement Detection:</a:t>
            </a:r>
          </a:p>
          <a:p>
            <a:pPr>
              <a:buNone/>
            </a:pP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			The idea is to compare the current position of the eye with the previous position. Thus, the difference in the co-ordinates will help us to predict the motion.</a:t>
            </a:r>
          </a:p>
          <a:p>
            <a:r>
              <a:rPr lang="en-US" sz="2000" b="1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Motor Signals:</a:t>
            </a:r>
          </a:p>
          <a:p>
            <a:pPr>
              <a:buNone/>
            </a:pP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			By tilting head of the person sitting on the wheel chair, valid right/left decisions are made and sent to the motor via microcontroller.</a:t>
            </a:r>
          </a:p>
          <a:p>
            <a:endParaRPr lang="en-US" sz="2000" dirty="0" smtClean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>
              <a:buNone/>
            </a:pPr>
            <a:endParaRPr lang="en-US" sz="2000" dirty="0" smtClean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endParaRPr lang="en-US" sz="2000" dirty="0" smtClean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001984" y="365124"/>
            <a:ext cx="4284518" cy="1325563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Yu Gothic" panose="020B0400000000000000" pitchFamily="34" charset="-128"/>
                <a:ea typeface="Yu Gothic" panose="020B0400000000000000" pitchFamily="34" charset="-128"/>
              </a:rPr>
              <a:t>Hardware Requirements</a:t>
            </a:r>
            <a:endParaRPr lang="en-US" sz="2800"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3632530" y="1806800"/>
            <a:ext cx="4617027" cy="4351338"/>
          </a:xfrm>
        </p:spPr>
        <p:txBody>
          <a:bodyPr>
            <a:normAutofit/>
          </a:bodyPr>
          <a:lstStyle/>
          <a:p>
            <a:r>
              <a:rPr lang="en-US" sz="2000" dirty="0" err="1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ATmega</a:t>
            </a:r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 328P microcontroller(Arduino)</a:t>
            </a:r>
          </a:p>
          <a:p>
            <a:endParaRPr lang="en-US" sz="2000" dirty="0" smtClean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Motor and its Circuitry</a:t>
            </a:r>
          </a:p>
          <a:p>
            <a:endParaRPr lang="en-US" sz="2000" dirty="0" smtClean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LCD(16x2)</a:t>
            </a:r>
          </a:p>
          <a:p>
            <a:endParaRPr lang="en-US" sz="2000" dirty="0" smtClean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MAX 232</a:t>
            </a:r>
          </a:p>
          <a:p>
            <a:endParaRPr lang="en-US" sz="2000" dirty="0" smtClean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r>
              <a:rPr lang="en-US" sz="2000" dirty="0" smtClean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Prototype of a wheel chair used</a:t>
            </a:r>
          </a:p>
          <a:p>
            <a:endParaRPr lang="en-US" sz="2000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siddh\Desktop\Untitled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99875" y="1341383"/>
            <a:ext cx="7802562" cy="4381500"/>
          </a:xfrm>
          <a:prstGeom prst="rect">
            <a:avLst/>
          </a:prstGeom>
          <a:noFill/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604698" y="438914"/>
            <a:ext cx="9404723" cy="140053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Yu Gothic" panose="020B0400000000000000" pitchFamily="34" charset="-128"/>
                <a:ea typeface="Yu Gothic" panose="020B0400000000000000" pitchFamily="34" charset="-128"/>
                <a:cs typeface="+mj-cs"/>
              </a:rPr>
              <a:t>Block Diagram-2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Yu Gothic" panose="020B0400000000000000" pitchFamily="34" charset="-128"/>
              <a:ea typeface="Yu Gothic" panose="020B0400000000000000" pitchFamily="34" charset="-128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1615768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2012-08-29T21:12:00+00:00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ApprovalLog xmlns="4873beb7-5857-4685-be1f-d57550cc96cc" xsi:nil="true"/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TP103417220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854410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LocMarketGroupTiers2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79C4F4-1748-44EC-AC08-C1D450D816A7}">
  <ds:schemaRefs>
    <ds:schemaRef ds:uri="http://schemas.microsoft.com/office/2006/metadata/properties"/>
    <ds:schemaRef ds:uri="http://schemas.microsoft.com/office/infopath/2007/PartnerControls"/>
    <ds:schemaRef ds:uri="4873beb7-5857-4685-be1f-d57550cc96cc"/>
  </ds:schemaRefs>
</ds:datastoreItem>
</file>

<file path=customXml/itemProps2.xml><?xml version="1.0" encoding="utf-8"?>
<ds:datastoreItem xmlns:ds="http://schemas.openxmlformats.org/officeDocument/2006/customXml" ds:itemID="{2478CBB3-73F7-4AE4-8F66-D704F33A819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D60AE97-5FBC-4510-8CE3-DFD0FFE1D17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810</TotalTime>
  <Words>483</Words>
  <Application>Microsoft Office PowerPoint</Application>
  <PresentationFormat>Custom</PresentationFormat>
  <Paragraphs>98</Paragraphs>
  <Slides>17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Vision Based Wheel Chair Control for Quadriplegics</vt:lpstr>
      <vt:lpstr>Contents</vt:lpstr>
      <vt:lpstr>Objective of the Project</vt:lpstr>
      <vt:lpstr>Abstract</vt:lpstr>
      <vt:lpstr>New Advancements over Existing Systems</vt:lpstr>
      <vt:lpstr>Block Diagram-1</vt:lpstr>
      <vt:lpstr>Brief Explanation of the Architecture</vt:lpstr>
      <vt:lpstr>Hardware Requirements</vt:lpstr>
      <vt:lpstr>Slide 9</vt:lpstr>
      <vt:lpstr>Slide 10</vt:lpstr>
      <vt:lpstr>Slide 11</vt:lpstr>
      <vt:lpstr>Slide 12</vt:lpstr>
      <vt:lpstr>Slide 13</vt:lpstr>
      <vt:lpstr>Slide 14</vt:lpstr>
      <vt:lpstr>References</vt:lpstr>
      <vt:lpstr>Queries</vt:lpstr>
      <vt:lpstr>Slide 17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Eye Monitored Wheel Chair Controlled for People Suffering from Paralysis</dc:title>
  <dc:creator>Sid</dc:creator>
  <cp:lastModifiedBy>Siddhartha Arja</cp:lastModifiedBy>
  <cp:revision>73</cp:revision>
  <cp:lastPrinted>2012-08-15T21:38:02Z</cp:lastPrinted>
  <dcterms:created xsi:type="dcterms:W3CDTF">2017-02-22T14:10:05Z</dcterms:created>
  <dcterms:modified xsi:type="dcterms:W3CDTF">2017-05-16T04:11:56Z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